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0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Краткая презентация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основной образовательной программы 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 №4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Уадындз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6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Главными целями взаимодействия педагогического коллектива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семьями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дошкольного возраста являются: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обеспечение психолого-педагогической поддержки семьи и повышение компетентности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(законных представителей) в вопросах образования, охраны и укрепления здоровья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детей младенческого, раннего и дошкольного возрастов;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обеспечение единства подходов к воспитанию и обучению детей в условиях МБДОУ 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семьи; повышение воспитательного потенциала семьи.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67170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деетский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сад №4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Уадындз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с. Эльхотово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РСО-Алания, Кировский район, с. Эльхотово, ул.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Г.Карсанова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д.12а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Адрес электронной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почты: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yadunz4@gmail.com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81550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Основная общеобразовательная программа – образовательная программа дошкольного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МБДОУ разработана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федеральным государственным образовательным стандартом дошкольного образования и федеральной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образовательной программой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России от 25 ноября 2022 г. № 1028, зарегистрировано в Минюсте России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28 декабря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2022 г., регистрационный № 71847) (далее – ФОП ДО).</a:t>
            </a:r>
          </a:p>
        </p:txBody>
      </p:sp>
    </p:spTree>
    <p:extLst>
      <p:ext uri="{BB962C8B-B14F-4D97-AF65-F5344CB8AC3E}">
        <p14:creationId xmlns:p14="http://schemas.microsoft.com/office/powerpoint/2010/main" val="47921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состоит из обязательной части и части, формируемой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отношений. Обе части являются взаимодополняющими и необходимыми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точки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зрения реализации требований ФГОС ДО.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Обязательная часть Программы соответствует ФОП ДО и обеспечивает: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‒ воспитание и развитие ребенка дошкольного возраста как гражданина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формирование основ его гражданской и культурной идентичности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доступном 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возрасту содержании доступными средствами;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‒ создание единого ядра содержания дошкольного образования (далее – ДО),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ориентированного на приобщение детей к духовно-нравственным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социокультурным ценностям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российского народа, воспитание подрастающего поколения как знающего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уважающего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историю и культуру своей семьи, большой и малой Родины;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‒ создание единого федерального образовательного пространства воспитания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обучения детей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 рождения до поступления в начальную школу, обеспечивающего ребенку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его родителям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(законным представителям), равные, качественные условия ДО, вне зависимости от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места и региона проживания</a:t>
            </a:r>
          </a:p>
        </p:txBody>
      </p:sp>
    </p:spTree>
    <p:extLst>
      <p:ext uri="{BB962C8B-B14F-4D97-AF65-F5344CB8AC3E}">
        <p14:creationId xmlns:p14="http://schemas.microsoft.com/office/powerpoint/2010/main" val="427171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части, формируемой участниками образовательных отношений, представлены выбранные участниками образовательных отношений программы, направленные на развитие детей в образовательных областях, видах деятельности и культурных практиках (парциальные образовательные программы), отобранные с учетом приоритетных направлений, климатических особенностей, а также для обеспечения коррекции нарушений развития и ориентированные на потребность детей и их родителей: Объем обязательной части Программы составляет не менее 60% от ее общего объема; части, формируемой участниками образовательных отношений, не более 40%. Программа представляет собой учебно-методическую документацию, в составе которой: ‒ рабочая программа воспитания, ‒ режим и распорядок дня для всех возрастных групп ДОО, ‒ календарный план воспитательной работы, ‒ парциальные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71459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«Цветик-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3 - 4 лет, под редакцией 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Куражевой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Дорогою добра. Занятия для детей 3—5 лет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социальнокоммуникативному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развитию и социальному воспитанию 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Л.В. Коломийченко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«Мой край-моя святыня» Л.А. Бобылева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-«Тропинка в экономику» автор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Шатова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Парциальные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0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Содержательный раздел Программы включает описание: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задач и содержания образовательной деятельности по каждой из образовательных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областей для всех возрастных групп обучающихся (социально-коммуникативное,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познавательное, речевое, художественно-эстетическое, физическое развитие) в соответствии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федеральной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программой и с учетом используемых методических пособий,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обеспечивающих реализацию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данного содержания.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вариативных форм, способов, методов и средств реализации Федеральной программы с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учетом возрастных и индивидуальных особенностей воспитанников, специфики их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образовательных потребностей и интересов;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особенностей образовательной деятельности разных видов и культурных практик;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способов поддержки детской инициативы;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особенностей взаимодействия педагогического коллектива с семьями обучающихся;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‒ образовательной деятельности по профессиональной коррекции нарушений развития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Содержательный раздел включает рабочую программу воспитания, которая раскрывает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задачи и направления воспитательной работы, предусматривает приобщение детей к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российским традиционным духовным ценностям, включая культурные ценности своей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этнической группы, правилам и нормам поведения в российском обществе.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Программе содержится целевой, содержательный и организационный разделы.</a:t>
            </a:r>
          </a:p>
        </p:txBody>
      </p:sp>
    </p:spTree>
    <p:extLst>
      <p:ext uri="{BB962C8B-B14F-4D97-AF65-F5344CB8AC3E}">
        <p14:creationId xmlns:p14="http://schemas.microsoft.com/office/powerpoint/2010/main" val="337115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Организационный раздел Программы включает описание: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психолого-педагогических и кадровых условий реализации Программы;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организации развивающей предметно-пространственной среды (далее – РППС);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материально-техническое обеспечение Программы;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обеспеченность методическими материалами и средствами обучения и воспитания.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разделе представлены режим и распорядок дня во всех возрастных группах,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02636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1 до 3 лет (ранний дошкольный период);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от 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 лет (дошкольный период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том числе Программа предусматривает работу с детьми категории детей с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ограниченными возможностями здоровья разных нозологий.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Программа рассчитана на дошкольное воспитание детей разных возрастных групп: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2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Социальными заказчиками реализации Программы как комплекса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образовательных услуг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выступают, в первую очередь, родители (законные представители) обучающихся, как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гаранты реализации прав ребенка на уход, присмотр и оздоровление, воспитание и обучение.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разработки Программы: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условия, созданные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реализации целей и задач Программы;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социальный заказ родителей (законных представителей);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детский контингент;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кадровый состав педагогических работников;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культурно-образовательные особенности 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климатические особенности;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‒ взаимодействие с социумом.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Значимые для разработки и реализации Программы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характеристикиОсновные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участники реализации Программы: педагоги, обучающиеся, родители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(законные представители).</a:t>
            </a:r>
          </a:p>
        </p:txBody>
      </p:sp>
    </p:spTree>
    <p:extLst>
      <p:ext uri="{BB962C8B-B14F-4D97-AF65-F5344CB8AC3E}">
        <p14:creationId xmlns:p14="http://schemas.microsoft.com/office/powerpoint/2010/main" val="214122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845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Краткая презентация основной образовательной программы МБДОУ детский сад №4 «Уадындз»</vt:lpstr>
      <vt:lpstr>Презентация PowerPoint</vt:lpstr>
      <vt:lpstr>Презентация PowerPoint</vt:lpstr>
      <vt:lpstr>Презентация PowerPoint</vt:lpstr>
      <vt:lpstr>Парциальные программы</vt:lpstr>
      <vt:lpstr>Программе содержится целевой, содержательный и организационный разделы.</vt:lpstr>
      <vt:lpstr>Презентация PowerPoint</vt:lpstr>
      <vt:lpstr>Программа рассчитана на дошкольное воспитание детей разных возрастных групп: </vt:lpstr>
      <vt:lpstr>Значимые для разработки и реализации Программы характеристикиОсновные участники реализации Программы: педагоги, обучающиеся, родители (законные представители).</vt:lpstr>
      <vt:lpstr>Особенности взаимодействия педагогического коллектива с семьями обучающихся.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программы МБДОУ детский сад №4 «Уадындз»</dc:title>
  <dc:creator>Professional</dc:creator>
  <cp:lastModifiedBy>User Windows</cp:lastModifiedBy>
  <cp:revision>3</cp:revision>
  <dcterms:created xsi:type="dcterms:W3CDTF">2023-09-12T09:17:40Z</dcterms:created>
  <dcterms:modified xsi:type="dcterms:W3CDTF">2023-09-12T09:48:58Z</dcterms:modified>
</cp:coreProperties>
</file>