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</p:sldMasterIdLst>
  <p:notesMasterIdLst>
    <p:notesMasterId r:id="rId10"/>
  </p:notesMasterIdLst>
  <p:sldIdLst>
    <p:sldId id="256" r:id="rId4"/>
    <p:sldId id="274" r:id="rId5"/>
    <p:sldId id="275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60"/>
  </p:normalViewPr>
  <p:slideViewPr>
    <p:cSldViewPr>
      <p:cViewPr>
        <p:scale>
          <a:sx n="76" d="100"/>
          <a:sy n="76" d="100"/>
        </p:scale>
        <p:origin x="-115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7BFB2-312B-4049-A4CA-26269B4AD0E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9847F-1F17-4D84-B895-B5EBBE789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739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24691-8561-4520-8380-F8FCBE2F6A5D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548680"/>
            <a:ext cx="5688632" cy="1470025"/>
          </a:xfrm>
        </p:spPr>
        <p:txBody>
          <a:bodyPr>
            <a:normAutofit/>
          </a:bodyPr>
          <a:lstStyle/>
          <a:p>
            <a:r>
              <a:rPr lang="ru-RU" sz="4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хӕдзарон</a:t>
            </a:r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фос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 err="1">
                <a:solidFill>
                  <a:srgbClr val="00B050"/>
                </a:solidFill>
              </a:rPr>
              <a:t>куыдз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b="1" dirty="0">
              <a:solidFill>
                <a:srgbClr val="006600"/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75110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575" y="2492895"/>
            <a:ext cx="3098753" cy="3443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гӕды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4027819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04864"/>
            <a:ext cx="3613310" cy="3310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B050"/>
                </a:solidFill>
                <a:latin typeface="+mn-lt"/>
              </a:rPr>
              <a:t>Хъуг</a:t>
            </a:r>
            <a:endParaRPr lang="ru-RU" sz="4000" b="1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00808"/>
            <a:ext cx="3731043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073" y="2492896"/>
            <a:ext cx="3947017" cy="3004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фыс</a:t>
            </a:r>
            <a:endParaRPr lang="ru-RU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628800"/>
            <a:ext cx="3427581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386" y="3212975"/>
            <a:ext cx="3359942" cy="251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æ</a:t>
            </a:r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628800"/>
            <a:ext cx="4004159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564905"/>
            <a:ext cx="3757273" cy="304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95</TotalTime>
  <Words>7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Тема1</vt:lpstr>
      <vt:lpstr>Тема2</vt:lpstr>
      <vt:lpstr>Тема3</vt:lpstr>
      <vt:lpstr>хӕдзарон фос</vt:lpstr>
      <vt:lpstr>  куыдз </vt:lpstr>
      <vt:lpstr>  гӕды </vt:lpstr>
      <vt:lpstr>Хъуг</vt:lpstr>
      <vt:lpstr>фыс</vt:lpstr>
      <vt:lpstr>Бæх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Лен29</dc:creator>
  <cp:lastModifiedBy>user</cp:lastModifiedBy>
  <cp:revision>19</cp:revision>
  <dcterms:created xsi:type="dcterms:W3CDTF">2016-03-05T21:46:21Z</dcterms:created>
  <dcterms:modified xsi:type="dcterms:W3CDTF">2020-03-11T15:42:09Z</dcterms:modified>
</cp:coreProperties>
</file>