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F824-1209-424C-9770-171B9C6AA226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97C-F505-4D04-9A1F-552616A6D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F824-1209-424C-9770-171B9C6AA226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97C-F505-4D04-9A1F-552616A6D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F824-1209-424C-9770-171B9C6AA226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97C-F505-4D04-9A1F-552616A6D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F824-1209-424C-9770-171B9C6AA226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97C-F505-4D04-9A1F-552616A6D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F824-1209-424C-9770-171B9C6AA226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97C-F505-4D04-9A1F-552616A6D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F824-1209-424C-9770-171B9C6AA226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97C-F505-4D04-9A1F-552616A6D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F824-1209-424C-9770-171B9C6AA226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97C-F505-4D04-9A1F-552616A6D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F824-1209-424C-9770-171B9C6AA226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97C-F505-4D04-9A1F-552616A6D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F824-1209-424C-9770-171B9C6AA226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97C-F505-4D04-9A1F-552616A6D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F824-1209-424C-9770-171B9C6AA226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97C-F505-4D04-9A1F-552616A6D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F824-1209-424C-9770-171B9C6AA226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F97C-F505-4D04-9A1F-552616A6D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F824-1209-424C-9770-171B9C6AA226}" type="datetimeFigureOut">
              <a:rPr lang="ru-RU" smtClean="0"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CF97C-F505-4D04-9A1F-552616A6DC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«Что такое </a:t>
            </a:r>
            <a:r>
              <a:rPr lang="ru-RU" dirty="0" err="1">
                <a:solidFill>
                  <a:srgbClr val="C00000"/>
                </a:solidFill>
              </a:rPr>
              <a:t>сенсорика</a:t>
            </a:r>
            <a:r>
              <a:rPr lang="ru-RU" dirty="0">
                <a:solidFill>
                  <a:srgbClr val="C00000"/>
                </a:solidFill>
              </a:rPr>
              <a:t> и почему так важно ее развивать?»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>
            <a:normAutofit fontScale="85000" lnSpcReduction="1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Мир входит в сознание человека лишь через дверь органов внешних чувств. Если она закрыта, то он не может ­войти в него, не может вступить с ним в связь. Мир тогда не существует для сознания.</a:t>
            </a:r>
            <a:endParaRPr lang="ru-RU" sz="2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Б. </a:t>
            </a:r>
            <a:r>
              <a:rPr lang="ru-RU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Прейер</a:t>
            </a:r>
            <a:endParaRPr lang="ru-RU" sz="2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52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Сенсо́рика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(от лат.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sensus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«восприятие») — категория, описывающая непосредственное восприятие ощущений, внешних воздействий. В физиологии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сенсорика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— функция нервной системы, заключающаяся в восприятии внешних раздражителей.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Сенсорное развитие ребенка – это способ познания окружающего мира, в основе которого лежит работа органов чувств. Ощущения дают нам представление о разнообразных свойствах окружающей среды и помогают формировать целостные образы предметов. Так, зрительное восприятие предполагает различение объектов окружающего мира по цвету, форме, размеру.</a:t>
            </a:r>
          </a:p>
        </p:txBody>
      </p:sp>
    </p:spTree>
    <p:extLst>
      <p:ext uri="{BB962C8B-B14F-4D97-AF65-F5344CB8AC3E}">
        <p14:creationId xmlns:p14="http://schemas.microsoft.com/office/powerpoint/2010/main" val="424133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Уровень чувствительности к сенсорным раздражителям у всех нас существенно различается и зависит он от трех факторов:</a:t>
            </a:r>
            <a:r>
              <a:rPr lang="ru-RU" sz="2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Первый фактор — это врожденные качества: абсолютный слух, повышенное обоняние генетически наследуются, равно как и возможность врожденных аномалий — слепота, глухота и т.п.</a:t>
            </a:r>
          </a:p>
          <a:p>
            <a:r>
              <a:rPr lang="ru-RU" dirty="0"/>
              <a:t>Второй фактор — состояние органов чувств: на них может повлиять травма или болезнь.</a:t>
            </a:r>
          </a:p>
          <a:p>
            <a:r>
              <a:rPr lang="ru-RU" dirty="0"/>
              <a:t>Третий фактор — это развитие органов чувств и восприятия, как в процессе спонтанного познания мира, так и в ходе специального обучения. Например, никто не станет сомневаться, что у человека, который с детства пробовал разнообразные блюда разных национальных кухонь, вкус будет гораздо тоньше, чем у того, кто ел только каши и макароны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84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Сенсорные эталоны:</a:t>
            </a:r>
          </a:p>
          <a:p>
            <a:r>
              <a:rPr lang="ru-RU" dirty="0"/>
              <a:t>- Эталоны цвета -   семь цветов спектра и их оттенки по светлоте и насыщенности.</a:t>
            </a:r>
          </a:p>
          <a:p>
            <a:r>
              <a:rPr lang="ru-RU" dirty="0"/>
              <a:t>- Эталоны формы — геометрические фигуры; величины — метрическая система мер.</a:t>
            </a:r>
          </a:p>
          <a:p>
            <a:r>
              <a:rPr lang="ru-RU" dirty="0"/>
              <a:t>- Слуховые эталоны — это </a:t>
            </a:r>
            <a:r>
              <a:rPr lang="ru-RU" dirty="0" err="1"/>
              <a:t>звуковысотные</a:t>
            </a:r>
            <a:r>
              <a:rPr lang="ru-RU" dirty="0"/>
              <a:t> отношения, музыкальные ноты, фонемы родного языка.</a:t>
            </a:r>
          </a:p>
          <a:p>
            <a:r>
              <a:rPr lang="ru-RU" dirty="0"/>
              <a:t>- Вкусы мы делим на сладкий, соленый, горький и кислый.</a:t>
            </a:r>
          </a:p>
          <a:p>
            <a:r>
              <a:rPr lang="ru-RU" dirty="0"/>
              <a:t>- Запахи — на тяжелые и легкие, сладкие, горькие, свежие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19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Значение сенсорного воспитания состоит в том, что оно:</a:t>
            </a:r>
          </a:p>
          <a:p>
            <a:r>
              <a:rPr lang="ru-RU" dirty="0"/>
              <a:t>- является основой для интеллектуального развития;</a:t>
            </a:r>
          </a:p>
          <a:p>
            <a:r>
              <a:rPr lang="ru-RU" dirty="0"/>
              <a:t>-  упорядочивает хаотичные представления ребенка, полученные при взаимодействии с внешним миром;</a:t>
            </a:r>
          </a:p>
          <a:p>
            <a:r>
              <a:rPr lang="ru-RU" dirty="0"/>
              <a:t>- развивает наблюдательность;</a:t>
            </a:r>
          </a:p>
          <a:p>
            <a:r>
              <a:rPr lang="ru-RU" dirty="0"/>
              <a:t>- готовит к реальной жизни;</a:t>
            </a:r>
          </a:p>
          <a:p>
            <a:r>
              <a:rPr lang="ru-RU" dirty="0"/>
              <a:t>- позитивно влияет на эстетическое чувство;</a:t>
            </a:r>
          </a:p>
          <a:p>
            <a:r>
              <a:rPr lang="ru-RU" dirty="0"/>
              <a:t>- является основой для развития воображения;</a:t>
            </a:r>
          </a:p>
          <a:p>
            <a:r>
              <a:rPr lang="ru-RU" dirty="0"/>
              <a:t>- развивает внимание;</a:t>
            </a:r>
          </a:p>
          <a:p>
            <a:r>
              <a:rPr lang="ru-RU" dirty="0"/>
              <a:t>- дает ребенку возможность овладеть новыми способами предметно-познавательной деятельности;</a:t>
            </a:r>
          </a:p>
          <a:p>
            <a:r>
              <a:rPr lang="ru-RU" dirty="0"/>
              <a:t>- обеспечивает усвоение сенсорных эталонов;</a:t>
            </a:r>
          </a:p>
          <a:p>
            <a:r>
              <a:rPr lang="ru-RU" dirty="0"/>
              <a:t>- обеспечивает освоение навыков учебной деятельности;</a:t>
            </a:r>
          </a:p>
          <a:p>
            <a:r>
              <a:rPr lang="ru-RU" dirty="0"/>
              <a:t>- влияет на расширение словарного запаса ребенка;</a:t>
            </a:r>
          </a:p>
          <a:p>
            <a:r>
              <a:rPr lang="ru-RU" dirty="0"/>
              <a:t>- влияет на развитие зрительной, слуховой, моторной, образной и др. видов памяти.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248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/>
              <a:t>В раннем возрасте: </a:t>
            </a:r>
            <a:r>
              <a:rPr lang="ru-RU" dirty="0"/>
              <a:t>накопление представлений о цвете, форме, величине (важно, чтобы эти представления были разнообразными).      </a:t>
            </a:r>
          </a:p>
          <a:p>
            <a:r>
              <a:rPr lang="ru-RU" i="1" dirty="0"/>
              <a:t>В среднем дошкольном возрасте:</a:t>
            </a:r>
          </a:p>
          <a:p>
            <a:r>
              <a:rPr lang="ru-RU" dirty="0"/>
              <a:t>- формирование сенсорных эталонов;  </a:t>
            </a:r>
          </a:p>
          <a:p>
            <a:r>
              <a:rPr lang="ru-RU" dirty="0"/>
              <a:t>- обучение детей способам обследование предметов;</a:t>
            </a:r>
          </a:p>
          <a:p>
            <a:r>
              <a:rPr lang="ru-RU" dirty="0"/>
              <a:t>- обучение группировке предметов по одному или нескольким признакам;</a:t>
            </a:r>
          </a:p>
          <a:p>
            <a:r>
              <a:rPr lang="ru-RU" dirty="0"/>
              <a:t>- развитие у детей аналитического восприятия - умения разбираться в сочетании цветов, расчленять форму предметов, выделять отдельные величины.</a:t>
            </a:r>
          </a:p>
          <a:p>
            <a:r>
              <a:rPr lang="ru-RU" i="1" dirty="0"/>
              <a:t>В старшем дошкольном возрасте: </a:t>
            </a:r>
            <a:r>
              <a:rPr lang="ru-RU" dirty="0"/>
              <a:t>различение речевых звуков и различение восприятия начертания букв  (при усвоении грамоты).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91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</a:rPr>
              <a:t>знакомство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</a:rPr>
              <a:t>ребенка с признаками предметов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1. Сначала происходит презентация нового свойства ребенку (например, взрослый называет и показывает карточку красного цвета).</a:t>
            </a:r>
          </a:p>
          <a:p>
            <a:r>
              <a:rPr lang="ru-RU" sz="2400" dirty="0"/>
              <a:t>2. Затем педагог предлагает различные задания на закрепление осваиваемого понятия (игра «Покажи такого же цвета»).</a:t>
            </a:r>
          </a:p>
          <a:p>
            <a:r>
              <a:rPr lang="ru-RU" sz="2400" dirty="0"/>
              <a:t>3. Самостоятельное называние ребенком освоенного понятия (взрослый задает вопрос: «Какого цвета этот предмет?»).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23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«Сенсорные игрушки своими руками».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000" b="1" i="1" dirty="0"/>
              <a:t>Вопросы первого уровня:</a:t>
            </a:r>
          </a:p>
          <a:p>
            <a:r>
              <a:rPr lang="ru-RU" sz="2000" dirty="0"/>
              <a:t>• какие игры и игрушки для развития тактильной чувствительности есть в вашей группе, как часто вы их используете в работе?</a:t>
            </a:r>
          </a:p>
          <a:p>
            <a:r>
              <a:rPr lang="ru-RU" sz="2000" dirty="0"/>
              <a:t>• какие игры и игрушки для развития зрительного восприятия есть в вашей группе, как часто вы их используете в работе?</a:t>
            </a:r>
          </a:p>
          <a:p>
            <a:r>
              <a:rPr lang="ru-RU" sz="2000" dirty="0"/>
              <a:t>• какие игры и игрушки для развития слухового восприятия есть в вашей группе, как часто вы их используете в работе?</a:t>
            </a:r>
          </a:p>
          <a:p>
            <a:r>
              <a:rPr lang="ru-RU" sz="2000" dirty="0"/>
              <a:t>• укажите «минусы» и «плюсы» игр на развитие вкусового восприятия?</a:t>
            </a:r>
          </a:p>
          <a:p>
            <a:r>
              <a:rPr lang="ru-RU" sz="2000" dirty="0"/>
              <a:t>• укажите «минусы» и «плюсы» игр на развитие  восприятия запаха (обоняния)? </a:t>
            </a:r>
            <a:endParaRPr lang="ru-RU" sz="2000" dirty="0" smtClean="0"/>
          </a:p>
          <a:p>
            <a:r>
              <a:rPr lang="ru-RU" sz="2000" b="1" i="1" dirty="0" smtClean="0"/>
              <a:t>Вопросы </a:t>
            </a:r>
            <a:r>
              <a:rPr lang="ru-RU" sz="2000" b="1" i="1" dirty="0"/>
              <a:t>второго уровня:</a:t>
            </a:r>
          </a:p>
          <a:p>
            <a:r>
              <a:rPr lang="ru-RU" sz="2000" dirty="0"/>
              <a:t>• в  какие игры, развивающие восприятие ребенка, можно играть на улице?</a:t>
            </a:r>
          </a:p>
          <a:p>
            <a:r>
              <a:rPr lang="ru-RU" sz="2000" dirty="0"/>
              <a:t>• в какие игры и игрушки, развивающие восприятие, предпочитают играть дети в вашей группе?</a:t>
            </a:r>
          </a:p>
          <a:p>
            <a:r>
              <a:rPr lang="ru-RU" sz="2000" dirty="0"/>
              <a:t>• в своей работе вы предпочитаете использовать игрушки из магазина или «самоделки», почему?</a:t>
            </a:r>
          </a:p>
          <a:p>
            <a:r>
              <a:rPr lang="ru-RU" sz="2000" dirty="0"/>
              <a:t>• как, по вашему мнению, сенсорные игрушки и игры влияют на развитие речи детей?</a:t>
            </a:r>
          </a:p>
          <a:p>
            <a:r>
              <a:rPr lang="ru-RU" sz="2000" dirty="0"/>
              <a:t>• укажите игрушку, которая на ваш взгляд, обладает максимально развивающим восприятие ребенка потенциалом?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03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за внимание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553388"/>
      </p:ext>
    </p:extLst>
  </p:cSld>
  <p:clrMapOvr>
    <a:masterClrMapping/>
  </p:clrMapOvr>
</p:sld>
</file>

<file path=ppt/theme/theme1.xml><?xml version="1.0" encoding="utf-8"?>
<a:theme xmlns:a="http://schemas.openxmlformats.org/drawingml/2006/main" name="люблю читать">
  <a:themeElements>
    <a:clrScheme name="Другая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E36C0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люблю читать</Template>
  <TotalTime>25</TotalTime>
  <Words>785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люблю читать</vt:lpstr>
      <vt:lpstr>«Что такое сенсорика и почему так важно ее развивать?»</vt:lpstr>
      <vt:lpstr>Сенсо́рика (от лат. sensus, «восприятие») — категория, описывающая непосредственное восприятие ощущений, внешних воздействий. В физиологии сенсорика — функция нервной системы, заключающаяся в восприятии внешних раздражителей. </vt:lpstr>
      <vt:lpstr>Уровень чувствительности к сенсорным раздражителям у всех нас существенно различается и зависит он от трех факторов: </vt:lpstr>
      <vt:lpstr>Презентация PowerPoint</vt:lpstr>
      <vt:lpstr>Презентация PowerPoint</vt:lpstr>
      <vt:lpstr>задачи:</vt:lpstr>
      <vt:lpstr>знакомство ребенка с признаками предметов</vt:lpstr>
      <vt:lpstr>«Сенсорные игрушки своими руками».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«Что такое сенсорика и почему так важно ее развивать?»</dc:title>
  <dc:creator>1</dc:creator>
  <cp:lastModifiedBy>1</cp:lastModifiedBy>
  <cp:revision>3</cp:revision>
  <dcterms:created xsi:type="dcterms:W3CDTF">2018-02-03T09:09:48Z</dcterms:created>
  <dcterms:modified xsi:type="dcterms:W3CDTF">2018-02-03T09:35:26Z</dcterms:modified>
</cp:coreProperties>
</file>