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717E-D6E2-4EE0-ABFF-64BBE926394E}" type="datetimeFigureOut">
              <a:rPr lang="ru-RU" smtClean="0"/>
              <a:t>13.02.2018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48BC-E7BC-4175-B915-3115274B2F5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2808312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Проекты реализуемые в нашем детском саду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7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Проект </a:t>
            </a:r>
            <a:r>
              <a:rPr lang="ru-RU" sz="2800" dirty="0" smtClean="0">
                <a:latin typeface="Monotype Corsiva" panose="03010101010201010101" pitchFamily="66" charset="0"/>
              </a:rPr>
              <a:t>« Родной язык-основа воспитания патриотических чувств дошкольника» 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презентация проекта «Куклы </a:t>
            </a:r>
            <a:r>
              <a:rPr lang="ru-RU" sz="2800" dirty="0">
                <a:latin typeface="Monotype Corsiva" panose="03010101010201010101" pitchFamily="66" charset="0"/>
              </a:rPr>
              <a:t>наших предков»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97" y="1600200"/>
            <a:ext cx="61444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2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Проект «Будь здоров малыш!»</a:t>
            </a:r>
            <a:br>
              <a:rPr lang="ru-RU" sz="3200" b="1" dirty="0" smtClean="0">
                <a:latin typeface="Monotype Corsiva" pitchFamily="66" charset="0"/>
              </a:rPr>
            </a:b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027" name="Picture 3" descr="C:\Documents and Settings\1\Рабочий стол\Изобра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402498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39552" y="25645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Участники:</a:t>
            </a:r>
            <a:br>
              <a:rPr lang="ru-RU" b="1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b="1" dirty="0">
                <a:solidFill>
                  <a:prstClr val="black"/>
                </a:solidFill>
                <a:latin typeface="Monotype Corsiva" pitchFamily="66" charset="0"/>
                <a:ea typeface="+mj-ea"/>
                <a:cs typeface="+mj-cs"/>
              </a:rPr>
              <a:t>воспитатели , медицинская сестра, дети и родители групп «Солнышко» и «Бельчата»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711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</a:rPr>
              <a:t>Проект </a:t>
            </a: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«Каша-радость наша!»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050" name="Picture 2" descr="C:\Documents and Settings\1\Рабочий стол\Изображение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63071" r="10997" b="2417"/>
          <a:stretch/>
        </p:blipFill>
        <p:spPr bwMode="auto">
          <a:xfrm>
            <a:off x="467544" y="1052736"/>
            <a:ext cx="2675467" cy="1783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1\Рабочий стол\Изображение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48400" r="47603" b="-1"/>
          <a:stretch/>
        </p:blipFill>
        <p:spPr bwMode="auto">
          <a:xfrm>
            <a:off x="6588224" y="4545439"/>
            <a:ext cx="2165932" cy="15123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1\Рабочий стол\Изображени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3685" r="18896" b="60370"/>
          <a:stretch/>
        </p:blipFill>
        <p:spPr bwMode="auto">
          <a:xfrm>
            <a:off x="2541778" y="1944559"/>
            <a:ext cx="4838534" cy="3264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5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600" b="1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600" b="1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600" b="1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2600" b="1" dirty="0" smtClean="0">
                <a:solidFill>
                  <a:prstClr val="black"/>
                </a:solidFill>
                <a:latin typeface="Monotype Corsiva" pitchFamily="66" charset="0"/>
              </a:rPr>
              <a:t>Проект «Значение декоративно-прикладного искусства в нравственно-патриотическом воспитании детей»</a:t>
            </a:r>
            <a:r>
              <a:rPr lang="ru-RU" sz="2600" b="1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600" b="1" dirty="0">
                <a:solidFill>
                  <a:prstClr val="black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Monotype Corsiva" pitchFamily="66" charset="0"/>
              </a:rPr>
              <a:t>Цель:</a:t>
            </a:r>
          </a:p>
          <a:p>
            <a:r>
              <a:rPr lang="ru-RU" sz="1800" b="1" dirty="0" smtClean="0">
                <a:latin typeface="Monotype Corsiva" pitchFamily="66" charset="0"/>
              </a:rPr>
              <a:t>Формирование нравственно-патриотических чувств </a:t>
            </a:r>
          </a:p>
          <a:p>
            <a:r>
              <a:rPr lang="ru-RU" sz="1800" b="1" dirty="0" smtClean="0">
                <a:latin typeface="Monotype Corsiva" pitchFamily="66" charset="0"/>
              </a:rPr>
              <a:t>средствами декоративно-прикладного искусства Кавказа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4098" name="Picture 2" descr="C:\Documents and Settings\1\Рабочий стол\Изобра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16" y="2924944"/>
            <a:ext cx="5257543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5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prstClr val="black"/>
                </a:solidFill>
                <a:latin typeface="Monotype Corsiva" pitchFamily="66" charset="0"/>
              </a:rPr>
              <a:t>Проект </a:t>
            </a:r>
            <a:r>
              <a:rPr lang="ru-RU" sz="2900" b="1" dirty="0" smtClean="0">
                <a:solidFill>
                  <a:prstClr val="black"/>
                </a:solidFill>
                <a:latin typeface="Monotype Corsiva" pitchFamily="66" charset="0"/>
              </a:rPr>
              <a:t>«Мы были в цирке Шапито!»</a:t>
            </a:r>
            <a:r>
              <a:rPr lang="ru-RU" sz="2900" b="1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2900" b="1" dirty="0">
                <a:solidFill>
                  <a:prstClr val="black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Monotype Corsiva" pitchFamily="66" charset="0"/>
              </a:rPr>
              <a:t>Презентация проекта: </a:t>
            </a:r>
          </a:p>
          <a:p>
            <a:r>
              <a:rPr lang="ru-RU" sz="1800" b="1" dirty="0" smtClean="0">
                <a:latin typeface="Monotype Corsiva" pitchFamily="66" charset="0"/>
              </a:rPr>
              <a:t>Цирковое представление;</a:t>
            </a:r>
          </a:p>
          <a:p>
            <a:r>
              <a:rPr lang="ru-RU" sz="1800" b="1" dirty="0" smtClean="0">
                <a:latin typeface="Monotype Corsiva" pitchFamily="66" charset="0"/>
              </a:rPr>
              <a:t>Оформление фотовыставки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3074" name="Picture 2" descr="C:\Documents and Settings\1\Рабочий стол\Изображение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50" y="1268760"/>
            <a:ext cx="3523619" cy="4847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2546251"/>
      </p:ext>
    </p:extLst>
  </p:cSld>
  <p:clrMapOvr>
    <a:masterClrMapping/>
  </p:clrMapOvr>
</p:sld>
</file>

<file path=ppt/theme/theme1.xml><?xml version="1.0" encoding="utf-8"?>
<a:theme xmlns:a="http://schemas.openxmlformats.org/drawingml/2006/main" name="skaz_03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skaz_03</Template>
  <TotalTime>119</TotalTime>
  <Words>53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skaz_03</vt:lpstr>
      <vt:lpstr>Проекты реализуемые в нашем детском саду</vt:lpstr>
      <vt:lpstr>Проект « Родной язык-основа воспитания патриотических чувств дошкольника»  презентация проекта «Куклы наших предков»</vt:lpstr>
      <vt:lpstr>Проект «Будь здоров малыш!» </vt:lpstr>
      <vt:lpstr>Проект «Каша-радость наша!» </vt:lpstr>
      <vt:lpstr>  Проект «Значение декоративно-прикладного искусства в нравственно-патриотическом воспитании детей» </vt:lpstr>
      <vt:lpstr>Проект «Мы были в цирке Шапито!»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реализуемые в нашем детском саду</dc:title>
  <dc:creator>Microsoft</dc:creator>
  <cp:lastModifiedBy>Microsoft</cp:lastModifiedBy>
  <cp:revision>9</cp:revision>
  <cp:lastPrinted>2018-02-13T19:46:10Z</cp:lastPrinted>
  <dcterms:created xsi:type="dcterms:W3CDTF">2018-02-07T04:24:27Z</dcterms:created>
  <dcterms:modified xsi:type="dcterms:W3CDTF">2018-02-13T20:59:08Z</dcterms:modified>
</cp:coreProperties>
</file>