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4D2821-C2C3-4DC3-AA80-F68CE1CA072F}" type="datetimeFigureOut">
              <a:rPr lang="ru-RU" smtClean="0"/>
              <a:t>06.04.2019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663B75-6F9D-49E5-98F2-B9D56344A67B}"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4D2821-C2C3-4DC3-AA80-F68CE1CA072F}" type="datetimeFigureOut">
              <a:rPr lang="ru-RU" smtClean="0"/>
              <a:t>06.04.2019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663B75-6F9D-49E5-98F2-B9D56344A67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4D2821-C2C3-4DC3-AA80-F68CE1CA072F}" type="datetimeFigureOut">
              <a:rPr lang="ru-RU" smtClean="0"/>
              <a:t>06.04.2019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663B75-6F9D-49E5-98F2-B9D56344A67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4D2821-C2C3-4DC3-AA80-F68CE1CA072F}" type="datetimeFigureOut">
              <a:rPr lang="ru-RU" smtClean="0"/>
              <a:t>06.04.2019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663B75-6F9D-49E5-98F2-B9D56344A67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4D2821-C2C3-4DC3-AA80-F68CE1CA072F}" type="datetimeFigureOut">
              <a:rPr lang="ru-RU" smtClean="0"/>
              <a:t>06.04.2019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663B75-6F9D-49E5-98F2-B9D56344A67B}"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64D2821-C2C3-4DC3-AA80-F68CE1CA072F}" type="datetimeFigureOut">
              <a:rPr lang="ru-RU" smtClean="0"/>
              <a:t>06.04.2019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663B75-6F9D-49E5-98F2-B9D56344A67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64D2821-C2C3-4DC3-AA80-F68CE1CA072F}" type="datetimeFigureOut">
              <a:rPr lang="ru-RU" smtClean="0"/>
              <a:t>06.04.2019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A663B75-6F9D-49E5-98F2-B9D56344A67B}"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4D2821-C2C3-4DC3-AA80-F68CE1CA072F}" type="datetimeFigureOut">
              <a:rPr lang="ru-RU" smtClean="0"/>
              <a:t>06.04.2019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A663B75-6F9D-49E5-98F2-B9D56344A67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D2821-C2C3-4DC3-AA80-F68CE1CA072F}" type="datetimeFigureOut">
              <a:rPr lang="ru-RU" smtClean="0"/>
              <a:t>06.04.2019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A663B75-6F9D-49E5-98F2-B9D56344A67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4D2821-C2C3-4DC3-AA80-F68CE1CA072F}" type="datetimeFigureOut">
              <a:rPr lang="ru-RU" smtClean="0"/>
              <a:t>06.04.2019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663B75-6F9D-49E5-98F2-B9D56344A67B}"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4D2821-C2C3-4DC3-AA80-F68CE1CA072F}" type="datetimeFigureOut">
              <a:rPr lang="ru-RU" smtClean="0"/>
              <a:t>06.04.2019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663B75-6F9D-49E5-98F2-B9D56344A67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64D2821-C2C3-4DC3-AA80-F68CE1CA072F}" type="datetimeFigureOut">
              <a:rPr lang="ru-RU" smtClean="0"/>
              <a:t>06.04.2019</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A663B75-6F9D-49E5-98F2-B9D56344A67B}"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2016223"/>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6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Unicode MS" pitchFamily="34" charset="-128"/>
                <a:ea typeface="Arial Unicode MS" pitchFamily="34" charset="-128"/>
                <a:cs typeface="Arial Unicode MS" pitchFamily="34" charset="-128"/>
              </a:rPr>
              <a:t>Иронау</a:t>
            </a:r>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Unicode MS" pitchFamily="34" charset="-128"/>
                <a:ea typeface="Arial Unicode MS" pitchFamily="34" charset="-128"/>
                <a:cs typeface="Arial Unicode MS" pitchFamily="34" charset="-128"/>
              </a:rPr>
              <a:t> </a:t>
            </a:r>
            <a:r>
              <a:rPr lang="ru-RU" sz="6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Unicode MS" pitchFamily="34" charset="-128"/>
                <a:ea typeface="Arial Unicode MS" pitchFamily="34" charset="-128"/>
                <a:cs typeface="Arial Unicode MS" pitchFamily="34" charset="-128"/>
              </a:rPr>
              <a:t>дзур</a:t>
            </a:r>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Unicode MS" pitchFamily="34" charset="-128"/>
                <a:ea typeface="Arial Unicode MS" pitchFamily="34" charset="-128"/>
                <a:cs typeface="Arial Unicode MS" pitchFamily="34" charset="-128"/>
              </a:rPr>
              <a:t> </a:t>
            </a:r>
            <a:endParaRPr lang="ru-RU"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Unicode MS" pitchFamily="34" charset="-128"/>
              <a:ea typeface="Arial Unicode MS" pitchFamily="34" charset="-128"/>
              <a:cs typeface="Arial Unicode MS" pitchFamily="34"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284983"/>
            <a:ext cx="3590528" cy="311060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40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endParaRPr lang="ru-RU" sz="1800" dirty="0" smtClean="0"/>
          </a:p>
          <a:p>
            <a:endParaRPr lang="ru-RU" sz="1800" dirty="0"/>
          </a:p>
          <a:p>
            <a:r>
              <a:rPr lang="ru-RU" sz="1800" dirty="0" smtClean="0"/>
              <a:t>Описание</a:t>
            </a:r>
          </a:p>
          <a:p>
            <a:r>
              <a:rPr lang="ru-RU" sz="1800" dirty="0" smtClean="0"/>
              <a:t>9Apps представляет лучшие бесплатные загрузки приложений для </a:t>
            </a:r>
            <a:r>
              <a:rPr lang="ru-RU" sz="1800" dirty="0" err="1" smtClean="0"/>
              <a:t>андроид</a:t>
            </a:r>
            <a:r>
              <a:rPr lang="ru-RU" sz="1800" dirty="0" smtClean="0"/>
              <a:t>. 20,000+ пользователи скачали последнюю версию </a:t>
            </a:r>
            <a:r>
              <a:rPr lang="ru-RU" sz="1800" dirty="0" err="1" smtClean="0"/>
              <a:t>Иронау</a:t>
            </a:r>
            <a:r>
              <a:rPr lang="ru-RU" sz="1800" dirty="0" smtClean="0"/>
              <a:t> </a:t>
            </a:r>
            <a:r>
              <a:rPr lang="ru-RU" sz="1800" dirty="0" err="1" smtClean="0"/>
              <a:t>дзур</a:t>
            </a:r>
            <a:r>
              <a:rPr lang="ru-RU" sz="1800" dirty="0" smtClean="0"/>
              <a:t> в 9Apps бесплатно каждую неделю! Надо знать, что это приложение является уникальным. Это горячее приложение было выпущено в 2017-11-08. Вам можно </a:t>
            </a:r>
            <a:r>
              <a:rPr lang="ru-RU" sz="1800" dirty="0" err="1" smtClean="0"/>
              <a:t>бестро</a:t>
            </a:r>
            <a:r>
              <a:rPr lang="ru-RU" sz="1800" dirty="0" smtClean="0"/>
              <a:t> получить его из 9Apps! </a:t>
            </a:r>
          </a:p>
          <a:p>
            <a:r>
              <a:rPr lang="ru-RU" sz="1800" dirty="0" smtClean="0"/>
              <a:t>100 слов на осетинском языке. Это приложение специально разработано для самых маленьких жителей Северной Осетии. Во время игры, дети могут улучшить произношение на осетинском языке. Ваши дети будут изучать животных, цифры, цвета, формы и многое другое. Учите своих детей осетинскому языку с удовольствием. </a:t>
            </a:r>
          </a:p>
          <a:p>
            <a:r>
              <a:rPr lang="ru-RU" sz="1800" dirty="0" smtClean="0"/>
              <a:t>Сейчас мы сталкиваемся с проблемой, что размер приложений для </a:t>
            </a:r>
            <a:r>
              <a:rPr lang="ru-RU" sz="1800" dirty="0" err="1" smtClean="0"/>
              <a:t>андроид</a:t>
            </a:r>
            <a:r>
              <a:rPr lang="ru-RU" sz="1800" dirty="0" smtClean="0"/>
              <a:t> становится все больше и больше. Это топ приложение </a:t>
            </a:r>
            <a:r>
              <a:rPr lang="ru-RU" sz="1800" dirty="0" err="1" smtClean="0"/>
              <a:t>Educational</a:t>
            </a:r>
            <a:r>
              <a:rPr lang="ru-RU" sz="1800" dirty="0" smtClean="0"/>
              <a:t> просто 14.7M. Более того, это приложение занимает мало RAM. 9Apps тоже представляет другие горячие приложения(игры) </a:t>
            </a:r>
            <a:r>
              <a:rPr lang="ru-RU" sz="1800" dirty="0" err="1" smtClean="0"/>
              <a:t>Educational</a:t>
            </a:r>
            <a:r>
              <a:rPr lang="ru-RU" sz="1800" dirty="0" smtClean="0"/>
              <a:t> для </a:t>
            </a:r>
            <a:r>
              <a:rPr lang="ru-RU" sz="1800" dirty="0" err="1" smtClean="0"/>
              <a:t>андроид</a:t>
            </a:r>
            <a:r>
              <a:rPr lang="ru-RU" sz="1800" dirty="0" smtClean="0"/>
              <a:t> мобильного телефона. Установить популярные приложения &amp; игры с одним кликом.</a:t>
            </a:r>
            <a:endParaRPr lang="ru-RU" sz="1800" dirty="0"/>
          </a:p>
        </p:txBody>
      </p:sp>
    </p:spTree>
    <p:extLst>
      <p:ext uri="{BB962C8B-B14F-4D97-AF65-F5344CB8AC3E}">
        <p14:creationId xmlns:p14="http://schemas.microsoft.com/office/powerpoint/2010/main" val="2105043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10</TotalTime>
  <Words>158</Words>
  <Application>Microsoft Office PowerPoint</Application>
  <PresentationFormat>Экран (4:3)</PresentationFormat>
  <Paragraphs>7</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NewsPrint</vt:lpstr>
      <vt:lpstr>Иронау дзур </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Иронау дзур </dc:title>
  <dc:creator>1</dc:creator>
  <cp:lastModifiedBy>1</cp:lastModifiedBy>
  <cp:revision>2</cp:revision>
  <dcterms:created xsi:type="dcterms:W3CDTF">2019-04-06T06:11:53Z</dcterms:created>
  <dcterms:modified xsi:type="dcterms:W3CDTF">2019-04-06T06:22:48Z</dcterms:modified>
</cp:coreProperties>
</file>