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6" r:id="rId4"/>
    <p:sldId id="259" r:id="rId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2261BD-2D2E-474E-91EE-07CCA2827A1B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406640" cy="328512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Дидактическая игра   по </a:t>
            </a:r>
            <a:r>
              <a:rPr lang="ru-RU" dirty="0"/>
              <a:t>нравственно-  патриотическому воспитанию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«Откуда наш гость»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589240"/>
            <a:ext cx="7406640" cy="103252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Арчегова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0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900" dirty="0">
                <a:solidFill>
                  <a:srgbClr val="00B050"/>
                </a:solidFill>
                <a:ea typeface="+mn-ea"/>
                <a:cs typeface="+mn-cs"/>
              </a:rPr>
              <a:t>«Откуда наш гость»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Выявить знания детей 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Родине, своей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Малой  Родине,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республиках входящих в состав России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 иллюстраций,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 гербами (России, РСО-Алании, Украины, Дагестана, Чукотского автономного  округа)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воспитатель показывает иллюстрации и картины, залает вопросы. Дети отвечают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.Располагают картинки в соответствующий квадрат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50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1"/>
            <a:ext cx="2808313" cy="28083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9"/>
          <a:stretch/>
        </p:blipFill>
        <p:spPr bwMode="auto">
          <a:xfrm>
            <a:off x="323528" y="3428999"/>
            <a:ext cx="2664296" cy="32375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2378075" cy="2809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4"/>
            <a:ext cx="2520280" cy="32979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5337"/>
            <a:ext cx="2376264" cy="30516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91" y="3594820"/>
            <a:ext cx="2539041" cy="30241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8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446925"/>
              </p:ext>
            </p:extLst>
          </p:nvPr>
        </p:nvGraphicFramePr>
        <p:xfrm>
          <a:off x="107950" y="188911"/>
          <a:ext cx="9036051" cy="648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17"/>
                <a:gridCol w="3012017"/>
                <a:gridCol w="3012017"/>
              </a:tblGrid>
              <a:tr h="3240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0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368152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17" y="287968"/>
            <a:ext cx="1268823" cy="1268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21" y="203294"/>
            <a:ext cx="1158497" cy="1353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7" y="3428999"/>
            <a:ext cx="1361259" cy="1409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18" y="3429000"/>
            <a:ext cx="1268822" cy="1348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1259450" cy="1310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8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68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    Дидактическая игра   по нравственно-  патриотическому воспитанию   «Откуда наш гость»</vt:lpstr>
      <vt:lpstr>«Откуда наш гость»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7</cp:revision>
  <cp:lastPrinted>2018-02-17T09:19:39Z</cp:lastPrinted>
  <dcterms:created xsi:type="dcterms:W3CDTF">2018-02-17T08:21:53Z</dcterms:created>
  <dcterms:modified xsi:type="dcterms:W3CDTF">2018-02-20T09:55:51Z</dcterms:modified>
</cp:coreProperties>
</file>