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6C0539-76FC-4E21-8935-A86EDCFA38F0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067CD-53B4-452A-8C76-C9662B55892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07840"/>
          </a:xfrm>
        </p:spPr>
        <p:txBody>
          <a:bodyPr/>
          <a:lstStyle/>
          <a:p>
            <a:r>
              <a:rPr lang="ru-RU" dirty="0"/>
              <a:t>мобильное приложение «</a:t>
            </a:r>
            <a:r>
              <a:rPr lang="ru-RU" dirty="0" err="1"/>
              <a:t>Ирон</a:t>
            </a:r>
            <a:r>
              <a:rPr lang="ru-RU" dirty="0"/>
              <a:t> </a:t>
            </a:r>
            <a:r>
              <a:rPr lang="ru-RU" dirty="0" err="1"/>
              <a:t>чиныг</a:t>
            </a:r>
            <a:r>
              <a:rPr lang="ru-RU" dirty="0"/>
              <a:t>»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4595617" cy="34563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4"/>
          <a:stretch/>
        </p:blipFill>
        <p:spPr bwMode="auto">
          <a:xfrm>
            <a:off x="5364088" y="2157148"/>
            <a:ext cx="3096344" cy="42477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27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/>
              <a:t>Ирон</a:t>
            </a:r>
            <a:r>
              <a:rPr lang="ru-RU" dirty="0"/>
              <a:t>    </a:t>
            </a:r>
            <a:r>
              <a:rPr lang="ru-RU" dirty="0" err="1"/>
              <a:t>чиныг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Цели</a:t>
            </a:r>
          </a:p>
          <a:p>
            <a:r>
              <a:rPr lang="ru-RU" dirty="0"/>
              <a:t>Повышение уровня владения родным (осетинским) языком. Повышение культурного уровня и гражданской идентичности среди детей и молодежи путем приобщения к литературе. Популяризация осетинской литературы среди </a:t>
            </a:r>
            <a:r>
              <a:rPr lang="ru-RU" dirty="0" err="1"/>
              <a:t>осетиноговорящих</a:t>
            </a:r>
            <a:r>
              <a:rPr lang="ru-RU" dirty="0"/>
              <a:t> жителей России и мира.</a:t>
            </a:r>
          </a:p>
          <a:p>
            <a:r>
              <a:rPr lang="ru-RU" b="1" dirty="0">
                <a:solidFill>
                  <a:srgbClr val="0070C0"/>
                </a:solidFill>
              </a:rPr>
              <a:t>Задачи</a:t>
            </a:r>
          </a:p>
          <a:p>
            <a:r>
              <a:rPr lang="ru-RU" dirty="0"/>
              <a:t>Запись аудиокниг, рекомендованных учителями осетинского языка и литературы. В течение периода реализации проекта планируется записать 100 часов аудиокниг, что эквивалентно приблизительно 2 000 страниц текста.</a:t>
            </a:r>
          </a:p>
          <a:p>
            <a:r>
              <a:rPr lang="ru-RU" dirty="0"/>
              <a:t>Разработка мобильного приложения для телефонов, под управлением операционной системой </a:t>
            </a:r>
            <a:r>
              <a:rPr lang="ru-RU" dirty="0" err="1"/>
              <a:t>iOS</a:t>
            </a:r>
            <a:r>
              <a:rPr lang="ru-RU" dirty="0"/>
              <a:t>. Планируется вести </a:t>
            </a:r>
            <a:r>
              <a:rPr lang="ru-RU" dirty="0" err="1"/>
              <a:t>Габараевым</a:t>
            </a:r>
            <a:r>
              <a:rPr lang="ru-RU" dirty="0"/>
              <a:t> А.Ф.</a:t>
            </a:r>
          </a:p>
          <a:p>
            <a:r>
              <a:rPr lang="ru-RU" dirty="0"/>
              <a:t>Информирование населения о проекте, распространение материалов в образовательных организациях, а также развитие волонтерского движения и привлечение добровольцев к дальнейшей работе над проектом.</a:t>
            </a:r>
          </a:p>
        </p:txBody>
      </p:sp>
    </p:spTree>
    <p:extLst>
      <p:ext uri="{BB962C8B-B14F-4D97-AF65-F5344CB8AC3E}">
        <p14:creationId xmlns:p14="http://schemas.microsoft.com/office/powerpoint/2010/main" val="33664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Ирон</a:t>
            </a:r>
            <a:r>
              <a:rPr lang="ru-RU" dirty="0"/>
              <a:t>    </a:t>
            </a:r>
            <a:r>
              <a:rPr lang="ru-RU" dirty="0" err="1"/>
              <a:t>чиныг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География проекта</a:t>
            </a:r>
          </a:p>
          <a:p>
            <a:r>
              <a:rPr lang="ru-RU" dirty="0"/>
              <a:t>Основным регионом реализации проекта является Республика Северная Осетия-Алания, при этом результаты проекта доступны выходцам из Осетии, проживающим в других регионах России и за ее пределами. Благодаря этому, живущие за пределами региона осетины, получают возможность поддерживать связь с исторической родиной.</a:t>
            </a:r>
          </a:p>
          <a:p>
            <a:r>
              <a:rPr lang="ru-RU" dirty="0">
                <a:solidFill>
                  <a:srgbClr val="0070C0"/>
                </a:solidFill>
              </a:rPr>
              <a:t>Целевые группы</a:t>
            </a:r>
          </a:p>
          <a:p>
            <a:r>
              <a:rPr lang="ru-RU" dirty="0"/>
              <a:t>Дети и подростки</a:t>
            </a:r>
          </a:p>
          <a:p>
            <a:r>
              <a:rPr lang="ru-RU" dirty="0"/>
              <a:t>Люди с ограниченными возможностями здоровья</a:t>
            </a:r>
          </a:p>
          <a:p>
            <a:r>
              <a:rPr lang="ru-RU" dirty="0"/>
              <a:t>Молодежь и студенты</a:t>
            </a:r>
          </a:p>
          <a:p>
            <a:r>
              <a:rPr lang="ru-RU" b="1" dirty="0">
                <a:solidFill>
                  <a:srgbClr val="0070C0"/>
                </a:solidFill>
              </a:rPr>
              <a:t>Контактная информация</a:t>
            </a:r>
          </a:p>
          <a:p>
            <a:r>
              <a:rPr lang="ru-RU" dirty="0"/>
              <a:t>362040, г Владикавказ, </a:t>
            </a:r>
            <a:r>
              <a:rPr lang="ru-RU" dirty="0" err="1"/>
              <a:t>ул</a:t>
            </a:r>
            <a:r>
              <a:rPr lang="ru-RU" dirty="0"/>
              <a:t> Кирова, д 46</a:t>
            </a:r>
          </a:p>
          <a:p>
            <a:r>
              <a:rPr lang="ru-RU" dirty="0"/>
              <a:t>+7 867 254-04-35</a:t>
            </a:r>
          </a:p>
          <a:p>
            <a:r>
              <a:rPr lang="ru-RU" dirty="0"/>
              <a:t>ironbook@list.ru</a:t>
            </a:r>
          </a:p>
        </p:txBody>
      </p:sp>
    </p:spTree>
    <p:extLst>
      <p:ext uri="{BB962C8B-B14F-4D97-AF65-F5344CB8AC3E}">
        <p14:creationId xmlns:p14="http://schemas.microsoft.com/office/powerpoint/2010/main" val="337959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332656"/>
            <a:ext cx="8503920" cy="5766392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«</a:t>
            </a:r>
            <a:r>
              <a:rPr lang="ru-RU" sz="2800" b="1" dirty="0" err="1" smtClean="0">
                <a:solidFill>
                  <a:srgbClr val="0070C0"/>
                </a:solidFill>
              </a:rPr>
              <a:t>Ирон</a:t>
            </a:r>
            <a:r>
              <a:rPr lang="ru-RU" sz="2800" b="1" dirty="0" smtClean="0">
                <a:solidFill>
                  <a:srgbClr val="0070C0"/>
                </a:solidFill>
              </a:rPr>
              <a:t>    </a:t>
            </a:r>
            <a:r>
              <a:rPr lang="ru-RU" sz="2800" b="1" dirty="0" err="1">
                <a:solidFill>
                  <a:srgbClr val="0070C0"/>
                </a:solidFill>
              </a:rPr>
              <a:t>чиныг</a:t>
            </a:r>
            <a:r>
              <a:rPr lang="ru-RU" sz="2800" b="1" dirty="0">
                <a:solidFill>
                  <a:srgbClr val="0070C0"/>
                </a:solidFill>
              </a:rPr>
              <a:t>»</a:t>
            </a:r>
          </a:p>
          <a:p>
            <a:endParaRPr lang="ru-RU" sz="1800" dirty="0" smtClean="0"/>
          </a:p>
          <a:p>
            <a:r>
              <a:rPr lang="ru-RU" sz="2400" dirty="0" smtClean="0"/>
              <a:t>Осетинский </a:t>
            </a:r>
            <a:r>
              <a:rPr lang="ru-RU" sz="2400" dirty="0"/>
              <a:t>разработчик </a:t>
            </a:r>
            <a:r>
              <a:rPr lang="ru-RU" sz="2400" dirty="0" err="1"/>
              <a:t>Ахсар</a:t>
            </a:r>
            <a:r>
              <a:rPr lang="ru-RU" sz="2400" dirty="0"/>
              <a:t> </a:t>
            </a:r>
            <a:r>
              <a:rPr lang="ru-RU" sz="2400" dirty="0" err="1"/>
              <a:t>Габараев</a:t>
            </a:r>
            <a:r>
              <a:rPr lang="ru-RU" sz="2400" dirty="0"/>
              <a:t> создал мобильное приложение «</a:t>
            </a:r>
            <a:r>
              <a:rPr lang="ru-RU" sz="2400" dirty="0" err="1"/>
              <a:t>Ирон</a:t>
            </a:r>
            <a:r>
              <a:rPr lang="ru-RU" sz="2400" dirty="0"/>
              <a:t> </a:t>
            </a:r>
            <a:r>
              <a:rPr lang="ru-RU" sz="2400" dirty="0" err="1"/>
              <a:t>чиныг</a:t>
            </a:r>
            <a:r>
              <a:rPr lang="ru-RU" sz="2400" dirty="0"/>
              <a:t>». Оно является официальным приложением одноименного проекта, направленного на развитие и популяризацию осетинского языка и литературы. Пользователи могут прослушать весь цикл </a:t>
            </a:r>
            <a:r>
              <a:rPr lang="ru-RU" sz="2400" dirty="0" err="1"/>
              <a:t>нартcкого</a:t>
            </a:r>
            <a:r>
              <a:rPr lang="ru-RU" sz="2400" dirty="0"/>
              <a:t> эпоса (64 рассказа), которые озвучивали известные осетинские артисты. Среди них Юрий </a:t>
            </a:r>
            <a:r>
              <a:rPr lang="ru-RU" sz="2400" dirty="0" err="1"/>
              <a:t>Мерденов</a:t>
            </a:r>
            <a:r>
              <a:rPr lang="ru-RU" sz="2400" dirty="0"/>
              <a:t>, </a:t>
            </a:r>
            <a:r>
              <a:rPr lang="ru-RU" sz="2400" dirty="0" err="1"/>
              <a:t>Маирбек</a:t>
            </a:r>
            <a:r>
              <a:rPr lang="ru-RU" sz="2400" dirty="0"/>
              <a:t> </a:t>
            </a:r>
            <a:r>
              <a:rPr lang="ru-RU" sz="2400" dirty="0" err="1"/>
              <a:t>Икаев</a:t>
            </a:r>
            <a:r>
              <a:rPr lang="ru-RU" sz="2400" dirty="0"/>
              <a:t>, </a:t>
            </a:r>
            <a:r>
              <a:rPr lang="ru-RU" sz="2400" dirty="0" err="1"/>
              <a:t>Коста</a:t>
            </a:r>
            <a:r>
              <a:rPr lang="ru-RU" sz="2400" dirty="0"/>
              <a:t> </a:t>
            </a:r>
            <a:r>
              <a:rPr lang="ru-RU" sz="2400" dirty="0" err="1"/>
              <a:t>Сланов</a:t>
            </a:r>
            <a:r>
              <a:rPr lang="ru-RU" sz="2400" dirty="0"/>
              <a:t>, Николай </a:t>
            </a:r>
            <a:r>
              <a:rPr lang="ru-RU" sz="2400" dirty="0" err="1"/>
              <a:t>Саламов</a:t>
            </a:r>
            <a:r>
              <a:rPr lang="ru-RU" sz="2400" dirty="0"/>
              <a:t>. Кроме того, в базе также можно найти произведения Арсена Коцоева. Приложение доступно для пользователей операционной системы «</a:t>
            </a:r>
            <a:r>
              <a:rPr lang="ru-RU" sz="2400" dirty="0" err="1"/>
              <a:t>Андроид</a:t>
            </a:r>
            <a:r>
              <a:rPr lang="ru-RU" sz="2400" dirty="0"/>
              <a:t>», его можно бесплатно скачать на </a:t>
            </a:r>
            <a:r>
              <a:rPr lang="ru-RU" sz="2400" dirty="0" err="1"/>
              <a:t>PlayMarket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06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Ирон</a:t>
            </a:r>
            <a:r>
              <a:rPr lang="ru-RU" dirty="0"/>
              <a:t> </a:t>
            </a:r>
            <a:r>
              <a:rPr lang="ru-RU" dirty="0" err="1"/>
              <a:t>чиныг</a:t>
            </a:r>
            <a:r>
              <a:rPr lang="ru-RU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«В рамках проекта будут начитываться и записываться аудиокниги и </a:t>
            </a:r>
            <a:r>
              <a:rPr lang="ru-RU" dirty="0" err="1"/>
              <a:t>аудиоспектакли</a:t>
            </a:r>
            <a:r>
              <a:rPr lang="ru-RU" dirty="0"/>
              <a:t> на осетинском языке. Пользователи приложения могут слушать как ранее записанные, так и новые записи произведений классиков осетинской литературы, народные сказания и сказки», — пояснил он, добавив, что вместе с отцом — заслуженным художником Южной Осетии Феликсом </a:t>
            </a:r>
            <a:r>
              <a:rPr lang="ru-RU" dirty="0" err="1"/>
              <a:t>Габараевым</a:t>
            </a:r>
            <a:r>
              <a:rPr lang="ru-RU" dirty="0"/>
              <a:t> — записал уже четыре народные сказки: «</a:t>
            </a:r>
            <a:r>
              <a:rPr lang="ru-RU" dirty="0" err="1"/>
              <a:t>Зæронд</a:t>
            </a:r>
            <a:r>
              <a:rPr lang="ru-RU" dirty="0"/>
              <a:t> </a:t>
            </a:r>
            <a:r>
              <a:rPr lang="ru-RU" dirty="0" err="1"/>
              <a:t>бирæгъ</a:t>
            </a:r>
            <a:r>
              <a:rPr lang="ru-RU" dirty="0"/>
              <a:t>», «</a:t>
            </a:r>
            <a:r>
              <a:rPr lang="ru-RU" dirty="0" err="1"/>
              <a:t>Арс</a:t>
            </a:r>
            <a:r>
              <a:rPr lang="ru-RU" dirty="0"/>
              <a:t> </a:t>
            </a:r>
            <a:r>
              <a:rPr lang="ru-RU" dirty="0" err="1"/>
              <a:t>æмæ</a:t>
            </a:r>
            <a:r>
              <a:rPr lang="ru-RU" dirty="0"/>
              <a:t> </a:t>
            </a:r>
            <a:r>
              <a:rPr lang="ru-RU" dirty="0" err="1"/>
              <a:t>мæлдзыг</a:t>
            </a:r>
            <a:r>
              <a:rPr lang="ru-RU" dirty="0"/>
              <a:t>», «</a:t>
            </a:r>
            <a:r>
              <a:rPr lang="ru-RU" dirty="0" err="1"/>
              <a:t>Гæвз</a:t>
            </a:r>
            <a:r>
              <a:rPr lang="ru-RU" dirty="0"/>
              <a:t>» </a:t>
            </a:r>
            <a:r>
              <a:rPr lang="ru-RU" dirty="0" err="1"/>
              <a:t>æмæ</a:t>
            </a:r>
            <a:r>
              <a:rPr lang="ru-RU" dirty="0"/>
              <a:t> «</a:t>
            </a:r>
            <a:r>
              <a:rPr lang="ru-RU" dirty="0" err="1"/>
              <a:t>Къобалайы</a:t>
            </a:r>
            <a:r>
              <a:rPr lang="ru-RU" dirty="0"/>
              <a:t> </a:t>
            </a:r>
            <a:r>
              <a:rPr lang="ru-RU" dirty="0" err="1"/>
              <a:t>сæгътæ</a:t>
            </a:r>
            <a:r>
              <a:rPr lang="ru-RU" dirty="0"/>
              <a:t>».</a:t>
            </a:r>
          </a:p>
          <a:p>
            <a:r>
              <a:rPr lang="ru-RU" dirty="0"/>
              <a:t>Для удобства восприятия одновременно с аудиозаписью на экране будет выводиться текст произведения.</a:t>
            </a:r>
          </a:p>
          <a:p>
            <a:r>
              <a:rPr lang="ru-RU" dirty="0"/>
              <a:t>«Первоочередной задачей для себя ставлю запись новых аудиокниг. Лучше всего это делать в специальной студии с актерами наших театров. В рамках проекта будут записываться рассказы артистами Северо-Осетинского, </a:t>
            </a:r>
            <a:r>
              <a:rPr lang="ru-RU" dirty="0" err="1"/>
              <a:t>Дигорского</a:t>
            </a:r>
            <a:r>
              <a:rPr lang="ru-RU" dirty="0"/>
              <a:t> и Юго-Осетинского театров. Это большой труд и без финансовых вложений он невозможен. Я рассчитываю на поддержку как со стороны государства, так и со стороны частных лиц», — говорит </a:t>
            </a:r>
            <a:r>
              <a:rPr lang="ru-RU" dirty="0" err="1"/>
              <a:t>Габараев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476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9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446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мобильное приложение «Ирон чиныг»</vt:lpstr>
      <vt:lpstr> «Ирон    чиныг» </vt:lpstr>
      <vt:lpstr>«Ирон    чиныг» </vt:lpstr>
      <vt:lpstr>Презентация PowerPoint</vt:lpstr>
      <vt:lpstr>«Ирон чиныг»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мобильное приложение «Ирон чиныг»</dc:title>
  <dc:creator>Арчегов</dc:creator>
  <cp:lastModifiedBy>Арчегов</cp:lastModifiedBy>
  <cp:revision>2</cp:revision>
  <dcterms:created xsi:type="dcterms:W3CDTF">2019-04-26T04:07:19Z</dcterms:created>
  <dcterms:modified xsi:type="dcterms:W3CDTF">2019-04-26T04:21:02Z</dcterms:modified>
</cp:coreProperties>
</file>