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1" r:id="rId2"/>
    <p:sldId id="262" r:id="rId3"/>
    <p:sldId id="256" r:id="rId4"/>
    <p:sldId id="259" r:id="rId5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2261BD-2D2E-474E-91EE-07CCA2827A1B}" type="datetimeFigureOut">
              <a:rPr lang="ru-RU" smtClean="0"/>
              <a:t>17.02.2018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0B36D2-0804-4739-AEDF-CAA1E547690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2261BD-2D2E-474E-91EE-07CCA2827A1B}" type="datetimeFigureOut">
              <a:rPr lang="ru-RU" smtClean="0"/>
              <a:t>17.02.2018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0B36D2-0804-4739-AEDF-CAA1E54769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2261BD-2D2E-474E-91EE-07CCA2827A1B}" type="datetimeFigureOut">
              <a:rPr lang="ru-RU" smtClean="0"/>
              <a:t>17.02.2018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0B36D2-0804-4739-AEDF-CAA1E54769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2261BD-2D2E-474E-91EE-07CCA2827A1B}" type="datetimeFigureOut">
              <a:rPr lang="ru-RU" smtClean="0"/>
              <a:t>17.02.2018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0B36D2-0804-4739-AEDF-CAA1E54769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2261BD-2D2E-474E-91EE-07CCA2827A1B}" type="datetimeFigureOut">
              <a:rPr lang="ru-RU" smtClean="0"/>
              <a:t>17.02.2018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0B36D2-0804-4739-AEDF-CAA1E547690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2261BD-2D2E-474E-91EE-07CCA2827A1B}" type="datetimeFigureOut">
              <a:rPr lang="ru-RU" smtClean="0"/>
              <a:t>17.02.2018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0B36D2-0804-4739-AEDF-CAA1E54769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2261BD-2D2E-474E-91EE-07CCA2827A1B}" type="datetimeFigureOut">
              <a:rPr lang="ru-RU" smtClean="0"/>
              <a:t>17.02.2018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0B36D2-0804-4739-AEDF-CAA1E54769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2261BD-2D2E-474E-91EE-07CCA2827A1B}" type="datetimeFigureOut">
              <a:rPr lang="ru-RU" smtClean="0"/>
              <a:t>17.02.2018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0B36D2-0804-4739-AEDF-CAA1E54769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2261BD-2D2E-474E-91EE-07CCA2827A1B}" type="datetimeFigureOut">
              <a:rPr lang="ru-RU" smtClean="0"/>
              <a:t>17.02.2018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0B36D2-0804-4739-AEDF-CAA1E5476907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2261BD-2D2E-474E-91EE-07CCA2827A1B}" type="datetimeFigureOut">
              <a:rPr lang="ru-RU" smtClean="0"/>
              <a:t>17.02.2018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0B36D2-0804-4739-AEDF-CAA1E54769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2261BD-2D2E-474E-91EE-07CCA2827A1B}" type="datetimeFigureOut">
              <a:rPr lang="ru-RU" smtClean="0"/>
              <a:t>17.02.2018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0B36D2-0804-4739-AEDF-CAA1E547690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02261BD-2D2E-474E-91EE-07CCA2827A1B}" type="datetimeFigureOut">
              <a:rPr lang="ru-RU" smtClean="0"/>
              <a:t>17.02.2018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90B36D2-0804-4739-AEDF-CAA1E5476907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404664"/>
            <a:ext cx="7406640" cy="3285126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Дидактическая игра   по </a:t>
            </a:r>
            <a:r>
              <a:rPr lang="ru-RU" dirty="0"/>
              <a:t>нравственно-  патриотическому воспитанию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«Откуда наш гость»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5589240"/>
            <a:ext cx="7406640" cy="1032520"/>
          </a:xfrm>
        </p:spPr>
        <p:txBody>
          <a:bodyPr>
            <a:normAutofit/>
          </a:bodyPr>
          <a:lstStyle/>
          <a:p>
            <a:pPr algn="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Автор: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Арчегова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Л.А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703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900" dirty="0">
                <a:solidFill>
                  <a:srgbClr val="00B050"/>
                </a:solidFill>
                <a:ea typeface="+mn-ea"/>
                <a:cs typeface="+mn-cs"/>
              </a:rPr>
              <a:t>«Откуда наш гость»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447800"/>
            <a:ext cx="7674056" cy="4800600"/>
          </a:xfrm>
        </p:spPr>
        <p:txBody>
          <a:bodyPr>
            <a:normAutofit fontScale="92500" lnSpcReduction="10000"/>
          </a:bodyPr>
          <a:lstStyle/>
          <a:p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Выявить знания детей о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Родине, своей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Малой  Родине,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 республиках входящих в состав России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Материал:  иллюстраций,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с гербами (России, РСО-Алании, Украины, Дагестана, Чукотского автономного  округа)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воспитатель показывает иллюстрации и картины, залает вопросы. Дети отвечают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.Располагают картинки в соответствующий квадрат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69509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88641"/>
            <a:ext cx="2808313" cy="280831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99"/>
          <a:stretch/>
        </p:blipFill>
        <p:spPr bwMode="auto">
          <a:xfrm>
            <a:off x="323528" y="3428999"/>
            <a:ext cx="2664296" cy="323754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88640"/>
            <a:ext cx="2378075" cy="280987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212974"/>
            <a:ext cx="2520280" cy="329795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05337"/>
            <a:ext cx="2376264" cy="305165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91" y="3594820"/>
            <a:ext cx="2539041" cy="302418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7088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9446925"/>
              </p:ext>
            </p:extLst>
          </p:nvPr>
        </p:nvGraphicFramePr>
        <p:xfrm>
          <a:off x="107950" y="188911"/>
          <a:ext cx="9036051" cy="6480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2017"/>
                <a:gridCol w="3012017"/>
                <a:gridCol w="3012017"/>
              </a:tblGrid>
              <a:tr h="324022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24022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35174" cy="8351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418" y="287969"/>
            <a:ext cx="836712" cy="8367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122" y="203295"/>
            <a:ext cx="689762" cy="8058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97" y="3429000"/>
            <a:ext cx="828281" cy="857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418" y="3429000"/>
            <a:ext cx="797933" cy="84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429000"/>
            <a:ext cx="824140" cy="857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83812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59</TotalTime>
  <Words>68</Words>
  <Application>Microsoft Office PowerPoint</Application>
  <PresentationFormat>Экран (4:3)</PresentationFormat>
  <Paragraphs>7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Солнцестояние</vt:lpstr>
      <vt:lpstr>    Дидактическая игра   по нравственно-  патриотическому воспитанию   «Откуда наш гость»</vt:lpstr>
      <vt:lpstr>«Откуда наш гость»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</dc:creator>
  <cp:lastModifiedBy>Microsoft</cp:lastModifiedBy>
  <cp:revision>6</cp:revision>
  <cp:lastPrinted>2018-02-17T09:19:39Z</cp:lastPrinted>
  <dcterms:created xsi:type="dcterms:W3CDTF">2018-02-17T08:21:53Z</dcterms:created>
  <dcterms:modified xsi:type="dcterms:W3CDTF">2018-02-17T09:21:35Z</dcterms:modified>
</cp:coreProperties>
</file>